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1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7D6E0-6834-4B08-BD55-1503175A3BBD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FAD56-C674-4AC1-8E66-26D60C3E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2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small bull moose the brown bear was following.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FAD56-C674-4AC1-8E66-26D60C3E96D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what is left of the boat blind.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FAD56-C674-4AC1-8E66-26D60C3E96D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Dead</a:t>
            </a:r>
            <a:r>
              <a:rPr lang="en-US" baseline="0" dirty="0" smtClean="0"/>
              <a:t> brown bear about 10 feet away from boat blind.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FAD56-C674-4AC1-8E66-26D60C3E96D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FAD56-C674-4AC1-8E66-26D60C3E96D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Blood from brown bear on boat</a:t>
            </a:r>
            <a:r>
              <a:rPr lang="en-US" baseline="0" dirty="0" smtClean="0"/>
              <a:t> blind.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FAD56-C674-4AC1-8E66-26D60C3E96D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Blood from brown bear on boat</a:t>
            </a:r>
            <a:r>
              <a:rPr lang="en-US" baseline="0" dirty="0" smtClean="0"/>
              <a:t> blind.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FAD56-C674-4AC1-8E66-26D60C3E96D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1F09-2885-4B28-BF53-28367EC17B74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CF9D-1ADE-4FC6-A389-135D48B4A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1F09-2885-4B28-BF53-28367EC17B74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CF9D-1ADE-4FC6-A389-135D48B4A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1F09-2885-4B28-BF53-28367EC17B74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CF9D-1ADE-4FC6-A389-135D48B4A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1F09-2885-4B28-BF53-28367EC17B74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CF9D-1ADE-4FC6-A389-135D48B4A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1F09-2885-4B28-BF53-28367EC17B74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CF9D-1ADE-4FC6-A389-135D48B4A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1F09-2885-4B28-BF53-28367EC17B74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CF9D-1ADE-4FC6-A389-135D48B4A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1F09-2885-4B28-BF53-28367EC17B74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CF9D-1ADE-4FC6-A389-135D48B4A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1F09-2885-4B28-BF53-28367EC17B74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CF9D-1ADE-4FC6-A389-135D48B4A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1F09-2885-4B28-BF53-28367EC17B74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CF9D-1ADE-4FC6-A389-135D48B4A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1F09-2885-4B28-BF53-28367EC17B74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CF9D-1ADE-4FC6-A389-135D48B4A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1F09-2885-4B28-BF53-28367EC17B74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CF9D-1ADE-4FC6-A389-135D48B4A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1F09-2885-4B28-BF53-28367EC17B74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ACF9D-1ADE-4FC6-A389-135D48B4A3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Portage Bear Attack</a:t>
            </a:r>
            <a:br>
              <a:rPr lang="en-US" dirty="0" smtClean="0"/>
            </a:br>
            <a:r>
              <a:rPr lang="en-US" sz="2400" dirty="0" smtClean="0"/>
              <a:t>(While Duck Hunting)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Tim Baker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51-860ccdd5-0c7a-4acb-8df7-b1173502c28c-PA0803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51-11b4f3ff-9eca-4d15-b9c0-a4c22284f49d-PA0803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51-41dfe3b8-dfaf-4f9b-8ced-821e0215fbb8-PA08036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51-b5e715c2-233f-4323-9ee2-e72672a73cd8-PA08037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51-dbb6511c-b331-43a8-a270-f6e4be6e3788-PA0803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51-fd2c76a3-2b55-47b5-8ed1-a3fc80d8d675-PA08035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51-41833898-7e62-420e-a5b8-446b656fcd31-PA08037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00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90563"/>
            <a:ext cx="9144000" cy="547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000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90563"/>
            <a:ext cx="9144000" cy="547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51-a7250df2-2339-4534-8f97-661690103925-PA07034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001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90563"/>
            <a:ext cx="9144000" cy="547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001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90563"/>
            <a:ext cx="9144000" cy="547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00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90563"/>
            <a:ext cx="9144000" cy="547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00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90563"/>
            <a:ext cx="9144000" cy="547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001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90563"/>
            <a:ext cx="9144000" cy="547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51-1449abe9-5cbc-4c08-97ae-b75f58cd3674-PA07033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61</Words>
  <Application>Microsoft Office PowerPoint</Application>
  <PresentationFormat>On-screen Show (4:3)</PresentationFormat>
  <Paragraphs>13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Portage Bear Attack (While Duck Hunting)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Portage Bear Attack (While Duck Hunting)</dc:title>
  <dc:creator>ttbaker</dc:creator>
  <cp:lastModifiedBy>Ashley</cp:lastModifiedBy>
  <cp:revision>1</cp:revision>
  <dcterms:created xsi:type="dcterms:W3CDTF">2011-10-10T17:16:19Z</dcterms:created>
  <dcterms:modified xsi:type="dcterms:W3CDTF">2011-10-17T21:52:52Z</dcterms:modified>
</cp:coreProperties>
</file>